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F9BE"/>
    <a:srgbClr val="00FEF8"/>
    <a:srgbClr val="00B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74" autoAdjust="0"/>
  </p:normalViewPr>
  <p:slideViewPr>
    <p:cSldViewPr snapToGrid="0">
      <p:cViewPr varScale="1">
        <p:scale>
          <a:sx n="95" d="100"/>
          <a:sy n="95" d="100"/>
        </p:scale>
        <p:origin x="10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Maria Zito" userId="fc86c038-351b-4b0b-8ad2-885882357c1a" providerId="ADAL" clId="{AE062631-057C-4461-A9B5-1837333F6346}"/>
    <pc:docChg chg="modSld">
      <pc:chgData name="Linda Maria Zito" userId="fc86c038-351b-4b0b-8ad2-885882357c1a" providerId="ADAL" clId="{AE062631-057C-4461-A9B5-1837333F6346}" dt="2024-11-27T08:31:51.937" v="2" actId="13926"/>
      <pc:docMkLst>
        <pc:docMk/>
      </pc:docMkLst>
      <pc:sldChg chg="modSp mod">
        <pc:chgData name="Linda Maria Zito" userId="fc86c038-351b-4b0b-8ad2-885882357c1a" providerId="ADAL" clId="{AE062631-057C-4461-A9B5-1837333F6346}" dt="2024-11-27T08:31:51.937" v="2" actId="13926"/>
        <pc:sldMkLst>
          <pc:docMk/>
          <pc:sldMk cId="0" sldId="263"/>
        </pc:sldMkLst>
        <pc:spChg chg="mod">
          <ac:chgData name="Linda Maria Zito" userId="fc86c038-351b-4b0b-8ad2-885882357c1a" providerId="ADAL" clId="{AE062631-057C-4461-A9B5-1837333F6346}" dt="2024-11-27T08:31:51.937" v="2" actId="13926"/>
          <ac:spMkLst>
            <pc:docMk/>
            <pc:sldMk cId="0" sldId="263"/>
            <ac:spMk id="171" creationId="{00000000-0000-0000-0000-000000000000}"/>
          </ac:spMkLst>
        </pc:spChg>
      </pc:sldChg>
      <pc:sldChg chg="modSp mod">
        <pc:chgData name="Linda Maria Zito" userId="fc86c038-351b-4b0b-8ad2-885882357c1a" providerId="ADAL" clId="{AE062631-057C-4461-A9B5-1837333F6346}" dt="2024-11-27T08:31:46.890" v="1" actId="13926"/>
        <pc:sldMkLst>
          <pc:docMk/>
          <pc:sldMk cId="0" sldId="264"/>
        </pc:sldMkLst>
        <pc:spChg chg="mod">
          <ac:chgData name="Linda Maria Zito" userId="fc86c038-351b-4b0b-8ad2-885882357c1a" providerId="ADAL" clId="{AE062631-057C-4461-A9B5-1837333F6346}" dt="2024-11-27T08:31:46.890" v="1" actId="13926"/>
          <ac:spMkLst>
            <pc:docMk/>
            <pc:sldMk cId="0" sldId="264"/>
            <ac:spMk id="177" creationId="{00000000-0000-0000-0000-000000000000}"/>
          </ac:spMkLst>
        </pc:spChg>
      </pc:sldChg>
      <pc:sldChg chg="modSp mod">
        <pc:chgData name="Linda Maria Zito" userId="fc86c038-351b-4b0b-8ad2-885882357c1a" providerId="ADAL" clId="{AE062631-057C-4461-A9B5-1837333F6346}" dt="2024-11-27T08:31:38.458" v="0" actId="13926"/>
        <pc:sldMkLst>
          <pc:docMk/>
          <pc:sldMk cId="0" sldId="265"/>
        </pc:sldMkLst>
        <pc:spChg chg="mod">
          <ac:chgData name="Linda Maria Zito" userId="fc86c038-351b-4b0b-8ad2-885882357c1a" providerId="ADAL" clId="{AE062631-057C-4461-A9B5-1837333F6346}" dt="2024-11-27T08:31:38.458" v="0" actId="13926"/>
          <ac:spMkLst>
            <pc:docMk/>
            <pc:sldMk cId="0" sldId="265"/>
            <ac:spMk id="18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Folie mittels Klicken verschieben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Format der Notizen mittels Klicken bearbeiten</a:t>
            </a:r>
          </a:p>
        </p:txBody>
      </p:sp>
      <p:sp>
        <p:nvSpPr>
          <p:cNvPr id="11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&lt;Kopfzeile&gt;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12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13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A440CA7-0701-4EE8-AC1E-42E9BE100453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19788" cy="3330575"/>
          </a:xfrm>
          <a:prstGeom prst="rect">
            <a:avLst/>
          </a:prstGeom>
          <a:ln w="0">
            <a:noFill/>
          </a:ln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440" cy="388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sldNum" idx="6"/>
          </p:nvPr>
        </p:nvSpPr>
        <p:spPr>
          <a:xfrm>
            <a:off x="3850560" y="9377280"/>
            <a:ext cx="2944800" cy="49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F8F4BED-EF63-4261-A9E6-10FC118E1E8E}" type="slidenum">
              <a:rPr lang="it-IT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19788" cy="3330575"/>
          </a:xfrm>
          <a:prstGeom prst="rect">
            <a:avLst/>
          </a:prstGeom>
          <a:ln w="0">
            <a:noFill/>
          </a:ln>
        </p:spPr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440" cy="388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Durata SL03 12 mesi</a:t>
            </a:r>
          </a:p>
        </p:txBody>
      </p:sp>
      <p:sp>
        <p:nvSpPr>
          <p:cNvPr id="240" name="PlaceHolder 3"/>
          <p:cNvSpPr>
            <a:spLocks noGrp="1"/>
          </p:cNvSpPr>
          <p:nvPr>
            <p:ph type="sldNum" idx="7"/>
          </p:nvPr>
        </p:nvSpPr>
        <p:spPr>
          <a:xfrm>
            <a:off x="3850560" y="9377280"/>
            <a:ext cx="2944800" cy="49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C228142-86D8-4D0A-84A9-AE89FFD62CBF}" type="slidenum">
              <a:rPr lang="it-IT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13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19788" cy="3330575"/>
          </a:xfrm>
          <a:prstGeom prst="rect">
            <a:avLst/>
          </a:prstGeom>
          <a:ln w="0">
            <a:noFill/>
          </a:ln>
        </p:spPr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440" cy="388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sldNum" idx="8"/>
          </p:nvPr>
        </p:nvSpPr>
        <p:spPr>
          <a:xfrm>
            <a:off x="3850560" y="9377280"/>
            <a:ext cx="2944800" cy="49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80A3993-427B-43E5-B152-9B3BCB34B5BB}" type="slidenum">
              <a:rPr lang="it-IT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14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" descr="Immagine che contiene schermata, bianco e nero&#10;&#10;Descrizione generata automaticamente"/>
          <p:cNvPicPr/>
          <p:nvPr/>
        </p:nvPicPr>
        <p:blipFill>
          <a:blip r:embed="rId14"/>
          <a:srcRect l="10493" r="2470"/>
          <a:stretch/>
        </p:blipFill>
        <p:spPr>
          <a:xfrm>
            <a:off x="-8280" y="3429000"/>
            <a:ext cx="11743560" cy="2139120"/>
          </a:xfrm>
          <a:prstGeom prst="rect">
            <a:avLst/>
          </a:prstGeom>
          <a:ln w="0">
            <a:noFill/>
          </a:ln>
        </p:spPr>
      </p:pic>
      <p:sp>
        <p:nvSpPr>
          <p:cNvPr id="22" name="Rettangolo 9"/>
          <p:cNvSpPr/>
          <p:nvPr/>
        </p:nvSpPr>
        <p:spPr>
          <a:xfrm>
            <a:off x="11719080" y="0"/>
            <a:ext cx="47232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11787120" y="90360"/>
            <a:ext cx="345600" cy="233640"/>
            <a:chOff x="11787120" y="90360"/>
            <a:chExt cx="345600" cy="233640"/>
          </a:xfrm>
        </p:grpSpPr>
        <p:sp>
          <p:nvSpPr>
            <p:cNvPr id="3" name="AutoShape 3"/>
            <p:cNvSpPr/>
            <p:nvPr/>
          </p:nvSpPr>
          <p:spPr>
            <a:xfrm>
              <a:off x="11787120" y="90360"/>
              <a:ext cx="345600" cy="233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" name="Rectangle 5"/>
            <p:cNvSpPr/>
            <p:nvPr/>
          </p:nvSpPr>
          <p:spPr>
            <a:xfrm>
              <a:off x="11787120" y="90360"/>
              <a:ext cx="345600" cy="23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" name="Freeform 6"/>
            <p:cNvSpPr/>
            <p:nvPr/>
          </p:nvSpPr>
          <p:spPr>
            <a:xfrm>
              <a:off x="11787120" y="183240"/>
              <a:ext cx="299520" cy="140760"/>
            </a:xfrm>
            <a:custGeom>
              <a:avLst/>
              <a:gdLst>
                <a:gd name="textAreaLeft" fmla="*/ 0 w 299520"/>
                <a:gd name="textAreaRight" fmla="*/ 300240 w 299520"/>
                <a:gd name="textAreaTop" fmla="*/ 0 h 140760"/>
                <a:gd name="textAreaBottom" fmla="*/ 141480 h 140760"/>
              </a:gdLst>
              <a:ahLst/>
              <a:cxnLst/>
              <a:rect l="textAreaLeft" t="textAreaTop" r="textAreaRight" b="textAreaBottom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" name="Freeform 7"/>
            <p:cNvSpPr/>
            <p:nvPr/>
          </p:nvSpPr>
          <p:spPr>
            <a:xfrm>
              <a:off x="11863800" y="90720"/>
              <a:ext cx="268560" cy="77400"/>
            </a:xfrm>
            <a:custGeom>
              <a:avLst/>
              <a:gdLst>
                <a:gd name="textAreaLeft" fmla="*/ 0 w 268560"/>
                <a:gd name="textAreaRight" fmla="*/ 269280 w 268560"/>
                <a:gd name="textAreaTop" fmla="*/ 0 h 77400"/>
                <a:gd name="textAreaBottom" fmla="*/ 78120 h 77400"/>
              </a:gdLst>
              <a:ahLst/>
              <a:cxnLst/>
              <a:rect l="textAreaLeft" t="textAreaTop" r="textAreaRight" b="textAreaBottom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8880" rIns="90000" bIns="388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" name="Freeform 8"/>
            <p:cNvSpPr/>
            <p:nvPr/>
          </p:nvSpPr>
          <p:spPr>
            <a:xfrm>
              <a:off x="11797560" y="195120"/>
              <a:ext cx="124920" cy="107280"/>
            </a:xfrm>
            <a:custGeom>
              <a:avLst/>
              <a:gdLst>
                <a:gd name="textAreaLeft" fmla="*/ 0 w 124920"/>
                <a:gd name="textAreaRight" fmla="*/ 125640 w 124920"/>
                <a:gd name="textAreaTop" fmla="*/ 0 h 107280"/>
                <a:gd name="textAreaBottom" fmla="*/ 108000 h 107280"/>
              </a:gdLst>
              <a:ahLst/>
              <a:cxnLst/>
              <a:rect l="textAreaLeft" t="textAreaTop" r="textAreaRight" b="textAreaBottom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" name="Freeform 9"/>
            <p:cNvSpPr/>
            <p:nvPr/>
          </p:nvSpPr>
          <p:spPr>
            <a:xfrm>
              <a:off x="11988000" y="112680"/>
              <a:ext cx="133560" cy="55080"/>
            </a:xfrm>
            <a:custGeom>
              <a:avLst/>
              <a:gdLst>
                <a:gd name="textAreaLeft" fmla="*/ 0 w 133560"/>
                <a:gd name="textAreaRight" fmla="*/ 134280 w 133560"/>
                <a:gd name="textAreaTop" fmla="*/ 0 h 55080"/>
                <a:gd name="textAreaBottom" fmla="*/ 55800 h 55080"/>
              </a:gdLst>
              <a:ahLst/>
              <a:cxnLst/>
              <a:rect l="textAreaLeft" t="textAreaTop" r="textAreaRight" b="textAreaBottom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9" name="Rettangolo 18"/>
          <p:cNvSpPr/>
          <p:nvPr/>
        </p:nvSpPr>
        <p:spPr>
          <a:xfrm>
            <a:off x="11719080" y="0"/>
            <a:ext cx="47232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grpSp>
        <p:nvGrpSpPr>
          <p:cNvPr id="10" name="Group 4"/>
          <p:cNvGrpSpPr/>
          <p:nvPr/>
        </p:nvGrpSpPr>
        <p:grpSpPr>
          <a:xfrm>
            <a:off x="11787120" y="90360"/>
            <a:ext cx="345600" cy="233640"/>
            <a:chOff x="11787120" y="90360"/>
            <a:chExt cx="345600" cy="233640"/>
          </a:xfrm>
        </p:grpSpPr>
        <p:sp>
          <p:nvSpPr>
            <p:cNvPr id="11" name="AutoShape 3"/>
            <p:cNvSpPr/>
            <p:nvPr/>
          </p:nvSpPr>
          <p:spPr>
            <a:xfrm>
              <a:off x="11787120" y="90360"/>
              <a:ext cx="345600" cy="233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" name="Rectangle 5"/>
            <p:cNvSpPr/>
            <p:nvPr/>
          </p:nvSpPr>
          <p:spPr>
            <a:xfrm>
              <a:off x="11787120" y="90360"/>
              <a:ext cx="345600" cy="23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" name="Freeform 6"/>
            <p:cNvSpPr/>
            <p:nvPr/>
          </p:nvSpPr>
          <p:spPr>
            <a:xfrm>
              <a:off x="11787120" y="183240"/>
              <a:ext cx="299520" cy="140760"/>
            </a:xfrm>
            <a:custGeom>
              <a:avLst/>
              <a:gdLst>
                <a:gd name="textAreaLeft" fmla="*/ 0 w 299520"/>
                <a:gd name="textAreaRight" fmla="*/ 300240 w 299520"/>
                <a:gd name="textAreaTop" fmla="*/ 0 h 140760"/>
                <a:gd name="textAreaBottom" fmla="*/ 141480 h 140760"/>
              </a:gdLst>
              <a:ahLst/>
              <a:cxnLst/>
              <a:rect l="textAreaLeft" t="textAreaTop" r="textAreaRight" b="textAreaBottom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" name="Freeform 7"/>
            <p:cNvSpPr/>
            <p:nvPr/>
          </p:nvSpPr>
          <p:spPr>
            <a:xfrm>
              <a:off x="11863800" y="90720"/>
              <a:ext cx="268560" cy="77400"/>
            </a:xfrm>
            <a:custGeom>
              <a:avLst/>
              <a:gdLst>
                <a:gd name="textAreaLeft" fmla="*/ 0 w 268560"/>
                <a:gd name="textAreaRight" fmla="*/ 269280 w 268560"/>
                <a:gd name="textAreaTop" fmla="*/ 0 h 77400"/>
                <a:gd name="textAreaBottom" fmla="*/ 78120 h 77400"/>
              </a:gdLst>
              <a:ahLst/>
              <a:cxnLst/>
              <a:rect l="textAreaLeft" t="textAreaTop" r="textAreaRight" b="textAreaBottom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8880" rIns="90000" bIns="38880" numCol="1" spcCol="0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" name="Freeform 8"/>
            <p:cNvSpPr/>
            <p:nvPr/>
          </p:nvSpPr>
          <p:spPr>
            <a:xfrm>
              <a:off x="11797560" y="195120"/>
              <a:ext cx="124920" cy="107280"/>
            </a:xfrm>
            <a:custGeom>
              <a:avLst/>
              <a:gdLst>
                <a:gd name="textAreaLeft" fmla="*/ 0 w 124920"/>
                <a:gd name="textAreaRight" fmla="*/ 125640 w 124920"/>
                <a:gd name="textAreaTop" fmla="*/ 0 h 107280"/>
                <a:gd name="textAreaBottom" fmla="*/ 108000 h 107280"/>
              </a:gdLst>
              <a:ahLst/>
              <a:cxnLst/>
              <a:rect l="textAreaLeft" t="textAreaTop" r="textAreaRight" b="textAreaBottom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6" name="Freeform 9"/>
            <p:cNvSpPr/>
            <p:nvPr/>
          </p:nvSpPr>
          <p:spPr>
            <a:xfrm>
              <a:off x="11988000" y="112680"/>
              <a:ext cx="133560" cy="55080"/>
            </a:xfrm>
            <a:custGeom>
              <a:avLst/>
              <a:gdLst>
                <a:gd name="textAreaLeft" fmla="*/ 0 w 133560"/>
                <a:gd name="textAreaRight" fmla="*/ 134280 w 133560"/>
                <a:gd name="textAreaTop" fmla="*/ 0 h 55080"/>
                <a:gd name="textAreaBottom" fmla="*/ 55800 h 55080"/>
              </a:gdLst>
              <a:ahLst/>
              <a:cxnLst/>
              <a:rect l="textAreaLeft" t="textAreaTop" r="textAreaRight" b="textAreaBottom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numCol="1" spcCol="0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pic>
        <p:nvPicPr>
          <p:cNvPr id="17" name="Immagine 2"/>
          <p:cNvPicPr/>
          <p:nvPr/>
        </p:nvPicPr>
        <p:blipFill>
          <a:blip r:embed="rId15"/>
          <a:stretch/>
        </p:blipFill>
        <p:spPr>
          <a:xfrm>
            <a:off x="407880" y="6114960"/>
            <a:ext cx="2061000" cy="539280"/>
          </a:xfrm>
          <a:prstGeom prst="rect">
            <a:avLst/>
          </a:prstGeom>
          <a:ln w="0">
            <a:noFill/>
          </a:ln>
        </p:spPr>
      </p:pic>
      <p:pic>
        <p:nvPicPr>
          <p:cNvPr id="18" name="Immagine 5" descr="Immagine che contiene testo, logo, Carattere, schermata&#10;&#10;Descrizione generata automaticamente"/>
          <p:cNvPicPr/>
          <p:nvPr/>
        </p:nvPicPr>
        <p:blipFill>
          <a:blip r:embed="rId16"/>
          <a:stretch/>
        </p:blipFill>
        <p:spPr>
          <a:xfrm>
            <a:off x="10257840" y="5865120"/>
            <a:ext cx="1053360" cy="852120"/>
          </a:xfrm>
          <a:prstGeom prst="rect">
            <a:avLst/>
          </a:prstGeom>
          <a:ln w="0">
            <a:noFill/>
          </a:ln>
        </p:spPr>
      </p:pic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tangolo 9"/>
          <p:cNvSpPr/>
          <p:nvPr/>
        </p:nvSpPr>
        <p:spPr>
          <a:xfrm>
            <a:off x="11719080" y="0"/>
            <a:ext cx="47232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pSp>
        <p:nvGrpSpPr>
          <p:cNvPr id="58" name="Group 4"/>
          <p:cNvGrpSpPr/>
          <p:nvPr/>
        </p:nvGrpSpPr>
        <p:grpSpPr>
          <a:xfrm>
            <a:off x="11787120" y="90360"/>
            <a:ext cx="345600" cy="233640"/>
            <a:chOff x="11787120" y="90360"/>
            <a:chExt cx="345600" cy="233640"/>
          </a:xfrm>
        </p:grpSpPr>
        <p:sp>
          <p:nvSpPr>
            <p:cNvPr id="59" name="AutoShape 3"/>
            <p:cNvSpPr/>
            <p:nvPr/>
          </p:nvSpPr>
          <p:spPr>
            <a:xfrm>
              <a:off x="11787120" y="90360"/>
              <a:ext cx="345600" cy="233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" name="Rectangle 5"/>
            <p:cNvSpPr/>
            <p:nvPr/>
          </p:nvSpPr>
          <p:spPr>
            <a:xfrm>
              <a:off x="11787120" y="90360"/>
              <a:ext cx="345600" cy="23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" name="Freeform 6"/>
            <p:cNvSpPr/>
            <p:nvPr/>
          </p:nvSpPr>
          <p:spPr>
            <a:xfrm>
              <a:off x="11787120" y="183240"/>
              <a:ext cx="299520" cy="140760"/>
            </a:xfrm>
            <a:custGeom>
              <a:avLst/>
              <a:gdLst>
                <a:gd name="textAreaLeft" fmla="*/ 0 w 299520"/>
                <a:gd name="textAreaRight" fmla="*/ 300240 w 299520"/>
                <a:gd name="textAreaTop" fmla="*/ 0 h 140760"/>
                <a:gd name="textAreaBottom" fmla="*/ 141480 h 140760"/>
              </a:gdLst>
              <a:ahLst/>
              <a:cxnLst/>
              <a:rect l="textAreaLeft" t="textAreaTop" r="textAreaRight" b="textAreaBottom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" name="Freeform 7"/>
            <p:cNvSpPr/>
            <p:nvPr/>
          </p:nvSpPr>
          <p:spPr>
            <a:xfrm>
              <a:off x="11863800" y="90720"/>
              <a:ext cx="268560" cy="77400"/>
            </a:xfrm>
            <a:custGeom>
              <a:avLst/>
              <a:gdLst>
                <a:gd name="textAreaLeft" fmla="*/ 0 w 268560"/>
                <a:gd name="textAreaRight" fmla="*/ 269280 w 268560"/>
                <a:gd name="textAreaTop" fmla="*/ 0 h 77400"/>
                <a:gd name="textAreaBottom" fmla="*/ 78120 h 77400"/>
              </a:gdLst>
              <a:ahLst/>
              <a:cxnLst/>
              <a:rect l="textAreaLeft" t="textAreaTop" r="textAreaRight" b="textAreaBottom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8880" rIns="90000" bIns="388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" name="Freeform 8"/>
            <p:cNvSpPr/>
            <p:nvPr/>
          </p:nvSpPr>
          <p:spPr>
            <a:xfrm>
              <a:off x="11797560" y="195120"/>
              <a:ext cx="124920" cy="107280"/>
            </a:xfrm>
            <a:custGeom>
              <a:avLst/>
              <a:gdLst>
                <a:gd name="textAreaLeft" fmla="*/ 0 w 124920"/>
                <a:gd name="textAreaRight" fmla="*/ 125640 w 124920"/>
                <a:gd name="textAreaTop" fmla="*/ 0 h 107280"/>
                <a:gd name="textAreaBottom" fmla="*/ 108000 h 107280"/>
              </a:gdLst>
              <a:ahLst/>
              <a:cxnLst/>
              <a:rect l="textAreaLeft" t="textAreaTop" r="textAreaRight" b="textAreaBottom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" name="Freeform 9"/>
            <p:cNvSpPr/>
            <p:nvPr/>
          </p:nvSpPr>
          <p:spPr>
            <a:xfrm>
              <a:off x="11988000" y="112680"/>
              <a:ext cx="133560" cy="55080"/>
            </a:xfrm>
            <a:custGeom>
              <a:avLst/>
              <a:gdLst>
                <a:gd name="textAreaLeft" fmla="*/ 0 w 133560"/>
                <a:gd name="textAreaRight" fmla="*/ 134280 w 133560"/>
                <a:gd name="textAreaTop" fmla="*/ 0 h 55080"/>
                <a:gd name="textAreaBottom" fmla="*/ 55800 h 55080"/>
              </a:gdLst>
              <a:ahLst/>
              <a:cxnLst/>
              <a:rect l="textAreaLeft" t="textAreaTop" r="textAreaRight" b="textAreaBottom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65" name="Segnaposto numero diapositiva 5"/>
          <p:cNvSpPr/>
          <p:nvPr/>
        </p:nvSpPr>
        <p:spPr>
          <a:xfrm>
            <a:off x="11718000" y="6495840"/>
            <a:ext cx="472320" cy="23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4195AD95-D2E0-4CA5-9312-8BFE1ECA6B31}" type="slidenum">
              <a:rPr lang="it-IT" sz="1000" b="0" strike="noStrike" spc="-1">
                <a:solidFill>
                  <a:srgbClr val="FFFFFF"/>
                </a:solidFill>
                <a:latin typeface="Calibri"/>
                <a:ea typeface="DejaVu Sans"/>
              </a:rPr>
              <a:t>‹N›</a:t>
            </a:fld>
            <a:endParaRPr lang="it-IT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Immagine 2"/>
          <p:cNvPicPr/>
          <p:nvPr/>
        </p:nvPicPr>
        <p:blipFill>
          <a:blip r:embed="rId14"/>
          <a:stretch/>
        </p:blipFill>
        <p:spPr>
          <a:xfrm>
            <a:off x="407880" y="6300720"/>
            <a:ext cx="1744920" cy="358200"/>
          </a:xfrm>
          <a:prstGeom prst="rect">
            <a:avLst/>
          </a:prstGeom>
          <a:ln w="0">
            <a:noFill/>
          </a:ln>
        </p:spPr>
      </p:pic>
      <p:pic>
        <p:nvPicPr>
          <p:cNvPr id="67" name="Immagine 3" descr="Immagine che contiene testo, schermata, Carattere, Elementi grafici&#10;&#10;Descrizione generata automaticamente"/>
          <p:cNvPicPr/>
          <p:nvPr/>
        </p:nvPicPr>
        <p:blipFill>
          <a:blip r:embed="rId15"/>
          <a:stretch/>
        </p:blipFill>
        <p:spPr>
          <a:xfrm>
            <a:off x="10613520" y="6109200"/>
            <a:ext cx="1042560" cy="695160"/>
          </a:xfrm>
          <a:prstGeom prst="rect">
            <a:avLst/>
          </a:prstGeom>
          <a:ln w="0">
            <a:noFill/>
          </a:ln>
        </p:spPr>
      </p:pic>
      <p:sp>
        <p:nvSpPr>
          <p:cNvPr id="68" name="PlaceHolder 1"/>
          <p:cNvSpPr>
            <a:spLocks noGrp="1"/>
          </p:cNvSpPr>
          <p:nvPr>
            <p:ph type="ftr" idx="1"/>
          </p:nvPr>
        </p:nvSpPr>
        <p:spPr>
          <a:xfrm>
            <a:off x="2076840" y="6552000"/>
            <a:ext cx="82069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8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8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&lt;Fußzeile&gt;</a:t>
            </a:r>
            <a:endParaRPr lang="it-IT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dt" idx="2"/>
          </p:nvPr>
        </p:nvSpPr>
        <p:spPr>
          <a:xfrm>
            <a:off x="8728200" y="4476960"/>
            <a:ext cx="1555200" cy="3977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7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w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-180000" y="1222919"/>
            <a:ext cx="11501280" cy="1501807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144000" anchor="b">
            <a:noAutofit/>
          </a:bodyPr>
          <a:lstStyle/>
          <a:p>
            <a:pPr indent="0" algn="r">
              <a:lnSpc>
                <a:spcPct val="80000"/>
              </a:lnSpc>
              <a:buNone/>
              <a:tabLst>
                <a:tab pos="0" algn="l"/>
              </a:tabLst>
            </a:pPr>
            <a:r>
              <a:rPr lang="it-IT" sz="48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48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  <a:br>
              <a:rPr lang="it-IT" sz="48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</a:br>
            <a:r>
              <a:rPr lang="it-IT" sz="48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de-DE" sz="4800" b="0" strike="noStrike" spc="-1" dirty="0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-180000" y="4299131"/>
            <a:ext cx="2369018" cy="3218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t">
            <a:noAutofit/>
          </a:bodyPr>
          <a:lstStyle/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1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03 </a:t>
            </a:r>
            <a:r>
              <a:rPr lang="it-IT" sz="12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Dezember</a:t>
            </a:r>
            <a:r>
              <a:rPr lang="it-IT" sz="1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/ 03 Dicembre 2024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Immagine 5" descr="Immagine che contiene testo, schermata, Carattere, diagramma"/>
          <p:cNvPicPr/>
          <p:nvPr/>
        </p:nvPicPr>
        <p:blipFill>
          <a:blip r:embed="rId3"/>
          <a:srcRect l="-5069" t="671" r="-244" b="-671"/>
          <a:stretch/>
        </p:blipFill>
        <p:spPr>
          <a:xfrm>
            <a:off x="0" y="0"/>
            <a:ext cx="4469760" cy="1355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magine 2"/>
          <p:cNvPicPr/>
          <p:nvPr/>
        </p:nvPicPr>
        <p:blipFill>
          <a:blip r:embed="rId2"/>
          <a:stretch/>
        </p:blipFill>
        <p:spPr>
          <a:xfrm>
            <a:off x="136440" y="1781280"/>
            <a:ext cx="11434680" cy="3290760"/>
          </a:xfrm>
          <a:prstGeom prst="rect">
            <a:avLst/>
          </a:prstGeom>
          <a:ln w="0">
            <a:noFill/>
          </a:ln>
        </p:spPr>
      </p:pic>
      <p:pic>
        <p:nvPicPr>
          <p:cNvPr id="179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81" name="Immagine 4"/>
          <p:cNvPicPr/>
          <p:nvPr/>
        </p:nvPicPr>
        <p:blipFill>
          <a:blip r:embed="rId4"/>
          <a:stretch/>
        </p:blipFill>
        <p:spPr>
          <a:xfrm>
            <a:off x="8104320" y="1150920"/>
            <a:ext cx="3466800" cy="220896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B0D1762-7A28-D23B-0BF2-C946B640B07C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E0267-0A23-D5F4-8484-8CE3735E62CF}"/>
              </a:ext>
            </a:extLst>
          </p:cNvPr>
          <p:cNvSpPr/>
          <p:nvPr/>
        </p:nvSpPr>
        <p:spPr>
          <a:xfrm>
            <a:off x="394920" y="719397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en-US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Bahnsteig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Banchina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magine 1"/>
          <p:cNvPicPr/>
          <p:nvPr/>
        </p:nvPicPr>
        <p:blipFill>
          <a:blip r:embed="rId2"/>
          <a:stretch/>
        </p:blipFill>
        <p:spPr>
          <a:xfrm>
            <a:off x="136440" y="2070720"/>
            <a:ext cx="11434680" cy="3290760"/>
          </a:xfrm>
          <a:prstGeom prst="rect">
            <a:avLst/>
          </a:prstGeom>
          <a:ln w="0">
            <a:noFill/>
          </a:ln>
        </p:spPr>
      </p:pic>
      <p:pic>
        <p:nvPicPr>
          <p:cNvPr id="184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sp>
        <p:nvSpPr>
          <p:cNvPr id="185" name="TextBox 46"/>
          <p:cNvSpPr/>
          <p:nvPr/>
        </p:nvSpPr>
        <p:spPr>
          <a:xfrm>
            <a:off x="8814240" y="1233360"/>
            <a:ext cx="1239840" cy="38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Lärmschutzwand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West</a:t>
            </a:r>
            <a:endParaRPr lang="it-IT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86" name="Connettore diritto 3"/>
          <p:cNvCxnSpPr/>
          <p:nvPr/>
        </p:nvCxnSpPr>
        <p:spPr>
          <a:xfrm flipV="1">
            <a:off x="8926200" y="1679400"/>
            <a:ext cx="509040" cy="2026080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sp>
        <p:nvSpPr>
          <p:cNvPr id="187" name="TextBox 46"/>
          <p:cNvSpPr/>
          <p:nvPr/>
        </p:nvSpPr>
        <p:spPr>
          <a:xfrm>
            <a:off x="8709120" y="5994720"/>
            <a:ext cx="1679400" cy="23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Lärmschutzwand- Ost 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88" name="Connettore diritto 5"/>
          <p:cNvCxnSpPr/>
          <p:nvPr/>
        </p:nvCxnSpPr>
        <p:spPr>
          <a:xfrm>
            <a:off x="8224560" y="3955680"/>
            <a:ext cx="987120" cy="1852920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pic>
        <p:nvPicPr>
          <p:cNvPr id="191" name="Immagine 9" descr="Immagine che contiene testo, diagramma, schermata, Parallelo&#10;&#10;Descrizione generata automaticamente"/>
          <p:cNvPicPr/>
          <p:nvPr/>
        </p:nvPicPr>
        <p:blipFill>
          <a:blip r:embed="rId4"/>
          <a:stretch/>
        </p:blipFill>
        <p:spPr>
          <a:xfrm>
            <a:off x="272880" y="2267640"/>
            <a:ext cx="4012200" cy="2715120"/>
          </a:xfrm>
          <a:prstGeom prst="rect">
            <a:avLst/>
          </a:prstGeom>
          <a:ln w="0">
            <a:noFill/>
          </a:ln>
        </p:spPr>
      </p:pic>
      <p:pic>
        <p:nvPicPr>
          <p:cNvPr id="192" name="Immagine 13" descr="Immagine che contiene testo, diagramma, schizzo, Parallelo&#10;&#10;Descrizione generata automaticamente"/>
          <p:cNvPicPr/>
          <p:nvPr/>
        </p:nvPicPr>
        <p:blipFill>
          <a:blip r:embed="rId5"/>
          <a:stretch/>
        </p:blipFill>
        <p:spPr>
          <a:xfrm>
            <a:off x="3071520" y="2253240"/>
            <a:ext cx="4578120" cy="2729520"/>
          </a:xfrm>
          <a:prstGeom prst="rect">
            <a:avLst/>
          </a:prstGeom>
          <a:ln w="0">
            <a:noFill/>
          </a:ln>
        </p:spPr>
      </p:pic>
      <p:pic>
        <p:nvPicPr>
          <p:cNvPr id="193" name="Immagine 15" descr="Immagine che contiene schizzo, Disegno tecnico, diagramma, Piano&#10;&#10;Descrizione generata automaticamente"/>
          <p:cNvPicPr/>
          <p:nvPr/>
        </p:nvPicPr>
        <p:blipFill>
          <a:blip r:embed="rId6"/>
          <a:stretch/>
        </p:blipFill>
        <p:spPr>
          <a:xfrm>
            <a:off x="6676920" y="2227320"/>
            <a:ext cx="4498920" cy="275508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992B744-6FE2-DA22-4CFD-8E3E75C45867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3EFCF0-B6C7-4385-4B2D-6E314CA69AAA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de-DE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Lärmschutzwand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Barriera antirumore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magine 3"/>
          <p:cNvPicPr/>
          <p:nvPr/>
        </p:nvPicPr>
        <p:blipFill>
          <a:blip r:embed="rId2"/>
          <a:stretch/>
        </p:blipFill>
        <p:spPr>
          <a:xfrm>
            <a:off x="148680" y="1863000"/>
            <a:ext cx="11434680" cy="3290760"/>
          </a:xfrm>
          <a:prstGeom prst="rect">
            <a:avLst/>
          </a:prstGeom>
          <a:ln w="0">
            <a:noFill/>
          </a:ln>
        </p:spPr>
      </p:pic>
      <p:sp>
        <p:nvSpPr>
          <p:cNvPr id="195" name="Ovale 4"/>
          <p:cNvSpPr/>
          <p:nvPr/>
        </p:nvSpPr>
        <p:spPr>
          <a:xfrm>
            <a:off x="7416000" y="3159000"/>
            <a:ext cx="1389960" cy="699120"/>
          </a:xfrm>
          <a:prstGeom prst="ellipse">
            <a:avLst/>
          </a:prstGeom>
          <a:noFill/>
          <a:ln w="57150">
            <a:solidFill>
              <a:srgbClr val="FFC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96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97" name="Immagine 1"/>
          <p:cNvPicPr/>
          <p:nvPr/>
        </p:nvPicPr>
        <p:blipFill>
          <a:blip r:embed="rId4"/>
          <a:stretch/>
        </p:blipFill>
        <p:spPr>
          <a:xfrm>
            <a:off x="362880" y="1931400"/>
            <a:ext cx="3886560" cy="3153600"/>
          </a:xfrm>
          <a:prstGeom prst="rect">
            <a:avLst/>
          </a:prstGeom>
          <a:ln w="0">
            <a:noFill/>
          </a:ln>
        </p:spPr>
      </p:pic>
      <p:pic>
        <p:nvPicPr>
          <p:cNvPr id="200" name="Immagine 2"/>
          <p:cNvPicPr/>
          <p:nvPr/>
        </p:nvPicPr>
        <p:blipFill>
          <a:blip r:embed="rId5"/>
          <a:stretch/>
        </p:blipFill>
        <p:spPr>
          <a:xfrm rot="5400000">
            <a:off x="424800" y="2363760"/>
            <a:ext cx="3990240" cy="3429000"/>
          </a:xfrm>
          <a:prstGeom prst="rect">
            <a:avLst/>
          </a:prstGeom>
          <a:ln w="0">
            <a:noFill/>
          </a:ln>
        </p:spPr>
      </p:pic>
      <p:pic>
        <p:nvPicPr>
          <p:cNvPr id="201" name="Immagine 8"/>
          <p:cNvPicPr/>
          <p:nvPr/>
        </p:nvPicPr>
        <p:blipFill>
          <a:blip r:embed="rId6"/>
          <a:stretch/>
        </p:blipFill>
        <p:spPr>
          <a:xfrm>
            <a:off x="4249800" y="1954440"/>
            <a:ext cx="3789000" cy="3400200"/>
          </a:xfrm>
          <a:prstGeom prst="rect">
            <a:avLst/>
          </a:prstGeom>
          <a:ln w="0">
            <a:noFill/>
          </a:ln>
        </p:spPr>
      </p:pic>
      <p:pic>
        <p:nvPicPr>
          <p:cNvPr id="202" name="Immagine 9"/>
          <p:cNvPicPr/>
          <p:nvPr/>
        </p:nvPicPr>
        <p:blipFill>
          <a:blip r:embed="rId7"/>
          <a:stretch/>
        </p:blipFill>
        <p:spPr>
          <a:xfrm>
            <a:off x="4281840" y="2253960"/>
            <a:ext cx="3686040" cy="2799000"/>
          </a:xfrm>
          <a:prstGeom prst="rect">
            <a:avLst/>
          </a:prstGeom>
          <a:ln w="0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9E80E8A3-168D-A22B-ED9B-9FD67326E5BC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EF74A1D-2D62-5C8F-4B77-2450DFE028B2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Baustellenbereiche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– </a:t>
            </a: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Phase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1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Cantierizzazione – Fase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204" name="Immagine 1"/>
          <p:cNvPicPr/>
          <p:nvPr/>
        </p:nvPicPr>
        <p:blipFill>
          <a:blip r:embed="rId4"/>
          <a:srcRect l="12881" r="13779"/>
          <a:stretch/>
        </p:blipFill>
        <p:spPr>
          <a:xfrm>
            <a:off x="200160" y="1557577"/>
            <a:ext cx="11370960" cy="4462200"/>
          </a:xfrm>
          <a:prstGeom prst="rect">
            <a:avLst/>
          </a:prstGeom>
          <a:ln w="0">
            <a:noFill/>
          </a:ln>
        </p:spPr>
      </p:pic>
      <p:pic>
        <p:nvPicPr>
          <p:cNvPr id="207" name="Immagine 5"/>
          <p:cNvPicPr/>
          <p:nvPr/>
        </p:nvPicPr>
        <p:blipFill>
          <a:blip r:embed="rId5"/>
          <a:stretch/>
        </p:blipFill>
        <p:spPr>
          <a:xfrm>
            <a:off x="2230920" y="1667017"/>
            <a:ext cx="4423680" cy="3164400"/>
          </a:xfrm>
          <a:prstGeom prst="rect">
            <a:avLst/>
          </a:prstGeom>
          <a:ln w="0">
            <a:noFill/>
          </a:ln>
        </p:spPr>
      </p:pic>
      <p:grpSp>
        <p:nvGrpSpPr>
          <p:cNvPr id="208" name="Gruppo 13"/>
          <p:cNvGrpSpPr/>
          <p:nvPr/>
        </p:nvGrpSpPr>
        <p:grpSpPr>
          <a:xfrm>
            <a:off x="3221640" y="3714337"/>
            <a:ext cx="2899440" cy="1537920"/>
            <a:chOff x="3221640" y="3354120"/>
            <a:chExt cx="2899440" cy="1537920"/>
          </a:xfrm>
        </p:grpSpPr>
        <p:pic>
          <p:nvPicPr>
            <p:cNvPr id="209" name="Immagine 7"/>
            <p:cNvPicPr/>
            <p:nvPr/>
          </p:nvPicPr>
          <p:blipFill>
            <a:blip r:embed="rId6"/>
            <a:stretch/>
          </p:blipFill>
          <p:spPr>
            <a:xfrm rot="16200000">
              <a:off x="3889440" y="2686320"/>
              <a:ext cx="1537920" cy="2873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0" name="CasellaDiTesto 9"/>
            <p:cNvSpPr/>
            <p:nvPr/>
          </p:nvSpPr>
          <p:spPr>
            <a:xfrm>
              <a:off x="3290760" y="3429000"/>
              <a:ext cx="283032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Vorübergehender Rad-/Fußgängerweg</a:t>
              </a:r>
              <a:endParaRPr lang="it-IT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1" name="CasellaDiTesto 12"/>
            <p:cNvSpPr/>
            <p:nvPr/>
          </p:nvSpPr>
          <p:spPr>
            <a:xfrm>
              <a:off x="3963960" y="4492080"/>
              <a:ext cx="138924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Velturno-Straße</a:t>
              </a:r>
              <a:endParaRPr lang="it-IT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2" name="Simbolo &quot;Non consentito&quot; 14"/>
          <p:cNvSpPr/>
          <p:nvPr/>
        </p:nvSpPr>
        <p:spPr>
          <a:xfrm>
            <a:off x="8670600" y="4308337"/>
            <a:ext cx="160560" cy="138960"/>
          </a:xfrm>
          <a:prstGeom prst="noSmoking">
            <a:avLst>
              <a:gd name="adj" fmla="val 18750"/>
            </a:avLst>
          </a:prstGeom>
          <a:solidFill>
            <a:srgbClr val="DC002E"/>
          </a:solidFill>
          <a:ln>
            <a:solidFill>
              <a:srgbClr val="6000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cxnSp>
        <p:nvCxnSpPr>
          <p:cNvPr id="213" name="Connettore 2 16"/>
          <p:cNvCxnSpPr/>
          <p:nvPr/>
        </p:nvCxnSpPr>
        <p:spPr>
          <a:xfrm flipH="1">
            <a:off x="7250400" y="4066057"/>
            <a:ext cx="237600" cy="242640"/>
          </a:xfrm>
          <a:prstGeom prst="straightConnector1">
            <a:avLst/>
          </a:prstGeom>
          <a:ln w="0">
            <a:solidFill>
              <a:srgbClr val="DC002E"/>
            </a:solidFill>
            <a:headEnd type="triangle" w="med" len="med"/>
            <a:tailEnd type="triangle" w="med" len="med"/>
          </a:ln>
        </p:spPr>
      </p:cxnSp>
      <p:cxnSp>
        <p:nvCxnSpPr>
          <p:cNvPr id="214" name="Connettore 2 19"/>
          <p:cNvCxnSpPr/>
          <p:nvPr/>
        </p:nvCxnSpPr>
        <p:spPr>
          <a:xfrm>
            <a:off x="8057160" y="3565657"/>
            <a:ext cx="474120" cy="720"/>
          </a:xfrm>
          <a:prstGeom prst="straightConnector1">
            <a:avLst/>
          </a:prstGeom>
          <a:ln w="0">
            <a:solidFill>
              <a:srgbClr val="DC002E"/>
            </a:solidFill>
            <a:headEnd type="triangle" w="med" len="med"/>
            <a:tailEnd type="triangle" w="med" len="med"/>
          </a:ln>
        </p:spPr>
      </p:cxnSp>
      <p:pic>
        <p:nvPicPr>
          <p:cNvPr id="215" name="Immagine 21"/>
          <p:cNvPicPr/>
          <p:nvPr/>
        </p:nvPicPr>
        <p:blipFill>
          <a:blip r:embed="rId7"/>
          <a:stretch/>
        </p:blipFill>
        <p:spPr>
          <a:xfrm>
            <a:off x="407520" y="3249577"/>
            <a:ext cx="2134800" cy="814680"/>
          </a:xfrm>
          <a:prstGeom prst="rect">
            <a:avLst/>
          </a:prstGeom>
          <a:ln w="0">
            <a:noFill/>
          </a:ln>
        </p:spPr>
      </p:pic>
      <p:cxnSp>
        <p:nvCxnSpPr>
          <p:cNvPr id="216" name="Connettore 2 23"/>
          <p:cNvCxnSpPr/>
          <p:nvPr/>
        </p:nvCxnSpPr>
        <p:spPr>
          <a:xfrm>
            <a:off x="3221640" y="3565657"/>
            <a:ext cx="189000" cy="223920"/>
          </a:xfrm>
          <a:prstGeom prst="straightConnector1">
            <a:avLst/>
          </a:prstGeom>
          <a:ln w="0">
            <a:solidFill>
              <a:srgbClr val="DC002E"/>
            </a:solidFill>
            <a:tailEnd type="triangle" w="med" len="med"/>
          </a:ln>
        </p:spPr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3F20DBA6-89D2-2044-10AE-39DB292ABC69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8BCE1D-86D6-23FD-283A-6ACD96CE0029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de-DE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Erweiterung unter dem Rad-Fußgängerweg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Prolungamento sottopasso ciclo-pedonale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218" name="Immagine 2"/>
          <p:cNvPicPr/>
          <p:nvPr/>
        </p:nvPicPr>
        <p:blipFill>
          <a:blip r:embed="rId4"/>
          <a:stretch/>
        </p:blipFill>
        <p:spPr>
          <a:xfrm>
            <a:off x="116280" y="1761840"/>
            <a:ext cx="11467080" cy="330012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1EAFAD-5805-19CC-06CC-741AD541CB14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C96C5E-010D-F515-53C6-BDDC520E4C63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Baustellenbereiche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– </a:t>
            </a: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Phase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1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Cantierizzazione – Fase 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magine 1"/>
          <p:cNvPicPr/>
          <p:nvPr/>
        </p:nvPicPr>
        <p:blipFill>
          <a:blip r:embed="rId2"/>
          <a:stretch/>
        </p:blipFill>
        <p:spPr>
          <a:xfrm>
            <a:off x="116280" y="1761840"/>
            <a:ext cx="11454840" cy="3296520"/>
          </a:xfrm>
          <a:prstGeom prst="rect">
            <a:avLst/>
          </a:prstGeom>
          <a:ln w="0">
            <a:noFill/>
          </a:ln>
        </p:spPr>
      </p:pic>
      <p:pic>
        <p:nvPicPr>
          <p:cNvPr id="222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9FEE698-2299-9333-64A3-F81AD8AF49A9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BDC008-6DDD-539A-3499-53B979DD4741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Baustellenbereiche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– </a:t>
            </a: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Phase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2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Cantierizzazione – Fase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magine 2"/>
          <p:cNvPicPr/>
          <p:nvPr/>
        </p:nvPicPr>
        <p:blipFill>
          <a:blip r:embed="rId2"/>
          <a:stretch/>
        </p:blipFill>
        <p:spPr>
          <a:xfrm>
            <a:off x="116280" y="1761840"/>
            <a:ext cx="11467080" cy="3300120"/>
          </a:xfrm>
          <a:prstGeom prst="rect">
            <a:avLst/>
          </a:prstGeom>
          <a:ln w="0">
            <a:noFill/>
          </a:ln>
        </p:spPr>
      </p:pic>
      <p:pic>
        <p:nvPicPr>
          <p:cNvPr id="226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0F583B4-E736-B4E3-BCA7-063830C78DBE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4E2002-2A65-22CB-5939-258423361779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Baustellenbereiche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– </a:t>
            </a: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Phase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3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Cantierizzazione – Fase 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magine 1"/>
          <p:cNvPicPr/>
          <p:nvPr/>
        </p:nvPicPr>
        <p:blipFill>
          <a:blip r:embed="rId2"/>
          <a:stretch/>
        </p:blipFill>
        <p:spPr>
          <a:xfrm>
            <a:off x="116280" y="1761840"/>
            <a:ext cx="11467080" cy="3300120"/>
          </a:xfrm>
          <a:prstGeom prst="rect">
            <a:avLst/>
          </a:prstGeom>
          <a:ln w="0">
            <a:noFill/>
          </a:ln>
        </p:spPr>
      </p:pic>
      <p:pic>
        <p:nvPicPr>
          <p:cNvPr id="230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079420-F192-7164-2ED0-967265126E6D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8E6B5A-69B5-D183-62D9-AA9456C50C2B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Baustellenbereiche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– </a:t>
            </a:r>
            <a:r>
              <a:rPr lang="it-IT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Phase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3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Cantierizzazione – Fase 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magine 5" descr="Immagine che contiene testo, schermata, Carattere, diagramma"/>
          <p:cNvPicPr/>
          <p:nvPr/>
        </p:nvPicPr>
        <p:blipFill>
          <a:blip r:embed="rId2"/>
          <a:srcRect l="-5069" t="671" r="-244" b="-671"/>
          <a:stretch/>
        </p:blipFill>
        <p:spPr>
          <a:xfrm>
            <a:off x="0" y="0"/>
            <a:ext cx="4469760" cy="1355760"/>
          </a:xfrm>
          <a:prstGeom prst="rect">
            <a:avLst/>
          </a:prstGeom>
          <a:ln w="0">
            <a:noFill/>
          </a:ln>
        </p:spPr>
      </p:pic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3951618" y="1583145"/>
            <a:ext cx="7323840" cy="1387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144000" anchor="b">
            <a:noAutofit/>
          </a:bodyPr>
          <a:lstStyle/>
          <a:p>
            <a:pPr indent="0" algn="r">
              <a:lnSpc>
                <a:spcPct val="80000"/>
              </a:lnSpc>
              <a:buNone/>
              <a:tabLst>
                <a:tab pos="0" algn="l"/>
              </a:tabLst>
            </a:pPr>
            <a:r>
              <a:rPr lang="it-IT" sz="48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Vielen</a:t>
            </a:r>
            <a:r>
              <a:rPr lang="it-IT" sz="48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</a:t>
            </a:r>
            <a:r>
              <a:rPr lang="it-IT" sz="48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Dank</a:t>
            </a:r>
            <a:r>
              <a:rPr lang="it-IT" sz="48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</a:t>
            </a:r>
            <a:r>
              <a:rPr lang="it-IT" sz="48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für</a:t>
            </a:r>
            <a:r>
              <a:rPr lang="it-IT" sz="48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die </a:t>
            </a:r>
            <a:r>
              <a:rPr lang="it-IT" sz="48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Aufmerksamkeit</a:t>
            </a:r>
            <a:br>
              <a:rPr lang="it-IT" sz="48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</a:br>
            <a:r>
              <a:rPr lang="it-IT" sz="4800" b="1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Grazie per l’attenzione</a:t>
            </a:r>
            <a:endParaRPr lang="de-DE" sz="4800" b="0" strike="noStrike" spc="-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olo 1"/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Segnaposto contenuto 2"/>
          <p:cNvSpPr/>
          <p:nvPr/>
        </p:nvSpPr>
        <p:spPr>
          <a:xfrm>
            <a:off x="394920" y="6486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</a:t>
            </a:r>
            <a:endParaRPr lang="it-IT" b="0" strike="noStrike" spc="-1" dirty="0">
              <a:solidFill>
                <a:srgbClr val="77F9BE"/>
              </a:solidFill>
              <a:latin typeface="Arial"/>
            </a:endParaRPr>
          </a:p>
        </p:txBody>
      </p:sp>
      <p:pic>
        <p:nvPicPr>
          <p:cNvPr id="119" name="Immagine 10" descr="Immagine che contiene testo, schermata, Carattere, logo&#10;&#10;Descrizione generata automaticamente"/>
          <p:cNvPicPr/>
          <p:nvPr/>
        </p:nvPicPr>
        <p:blipFill>
          <a:blip r:embed="rId2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20" name="Tabella 55"/>
          <p:cNvGraphicFramePr/>
          <p:nvPr>
            <p:extLst>
              <p:ext uri="{D42A27DB-BD31-4B8C-83A1-F6EECF244321}">
                <p14:modId xmlns:p14="http://schemas.microsoft.com/office/powerpoint/2010/main" val="60536234"/>
              </p:ext>
            </p:extLst>
          </p:nvPr>
        </p:nvGraphicFramePr>
        <p:xfrm>
          <a:off x="510840" y="3592971"/>
          <a:ext cx="3946680" cy="2677594"/>
        </p:xfrm>
        <a:graphic>
          <a:graphicData uri="http://schemas.openxmlformats.org/drawingml/2006/table">
            <a:tbl>
              <a:tblPr/>
              <a:tblGrid>
                <a:gridCol w="394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1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chemeClr val="lt1"/>
                          </a:solidFill>
                          <a:latin typeface="Calibri"/>
                          <a:ea typeface="DejaVu Sans"/>
                        </a:rPr>
                        <a:t>ERGEBNIS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INTERVENTI DI PROGETTO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A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Die Bauarbeiten sind:</a:t>
                      </a:r>
                      <a:endParaRPr lang="it-IT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Abriss bestehender Gleise</a:t>
                      </a:r>
                      <a:endParaRPr lang="it-IT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5 neue Gleise</a:t>
                      </a:r>
                      <a:endParaRPr lang="it-IT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2 neue </a:t>
                      </a: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+mn-ea"/>
                        </a:rPr>
                        <a:t>Bahnsteigen</a:t>
                      </a:r>
                      <a:endParaRPr lang="it-IT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Bau von Fußgängerunterführungen</a:t>
                      </a:r>
                      <a:endParaRPr lang="it-IT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Opera da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realizzare</a:t>
                      </a: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:</a:t>
                      </a:r>
                      <a:endParaRPr lang="it-IT" sz="12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Demolizione</a:t>
                      </a: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binari</a:t>
                      </a: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esistenti</a:t>
                      </a:r>
                      <a:endParaRPr lang="it-IT" sz="12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5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nuovi</a:t>
                      </a: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binari</a:t>
                      </a:r>
                      <a:endParaRPr lang="it-IT" sz="12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2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nuove</a:t>
                      </a: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banchine</a:t>
                      </a:r>
                      <a:endParaRPr lang="de-DE" sz="12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/>
                        <a:ea typeface="+mn-ea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Costruzione</a:t>
                      </a: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sottopasso</a:t>
                      </a:r>
                      <a:r>
                        <a:rPr lang="de-DE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  <a:ea typeface="+mn-ea"/>
                        </a:rPr>
                        <a:t>ferroviario</a:t>
                      </a:r>
                      <a:endParaRPr lang="it-IT" sz="12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/>
                        <a:ea typeface="DejaVu Sans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1" name="Tabella 55"/>
          <p:cNvGraphicFramePr/>
          <p:nvPr>
            <p:extLst>
              <p:ext uri="{D42A27DB-BD31-4B8C-83A1-F6EECF244321}">
                <p14:modId xmlns:p14="http://schemas.microsoft.com/office/powerpoint/2010/main" val="2597646691"/>
              </p:ext>
            </p:extLst>
          </p:nvPr>
        </p:nvGraphicFramePr>
        <p:xfrm>
          <a:off x="510840" y="1180739"/>
          <a:ext cx="3946680" cy="2164080"/>
        </p:xfrm>
        <a:graphic>
          <a:graphicData uri="http://schemas.openxmlformats.org/drawingml/2006/table">
            <a:tbl>
              <a:tblPr/>
              <a:tblGrid>
                <a:gridCol w="394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4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chemeClr val="lt1"/>
                          </a:solidFill>
                          <a:latin typeface="Calibri"/>
                          <a:ea typeface="DejaVu Sans"/>
                        </a:rPr>
                        <a:t>ZIELE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</a:rPr>
                        <a:t>OBIETTIVI</a:t>
                      </a:r>
                      <a:endParaRPr lang="it-IT" sz="1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A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5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Funktioneller Eingriff an der neuen Bahnverbindung „</a:t>
                      </a: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Riggertalschleife</a:t>
                      </a: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“ für die Direktverbindung von Brixen ins </a:t>
                      </a: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Pustertal</a:t>
                      </a:r>
                      <a:endParaRPr lang="de-DE" sz="1200" b="0" strike="noStrike" spc="-1" dirty="0">
                        <a:solidFill>
                          <a:schemeClr val="dk1"/>
                        </a:solidFill>
                        <a:latin typeface="Calibri"/>
                        <a:ea typeface="DejaVu Sans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Intervento funzionale sul nuovo raccordo ferroviario “</a:t>
                      </a:r>
                      <a:r>
                        <a:rPr lang="it-IT" sz="12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Riggertalschleife</a:t>
                      </a:r>
                      <a:r>
                        <a:rPr lang="it-IT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” per il collegamento diretto da Bressanone alla Val Pusteria</a:t>
                      </a:r>
                      <a:endParaRPr lang="it-IT" sz="12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 dirty="0" err="1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Fahrzeitverkürzung</a:t>
                      </a:r>
                      <a:r>
                        <a:rPr lang="it-IT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 </a:t>
                      </a:r>
                      <a:r>
                        <a:rPr lang="it-IT" sz="1200" b="0" strike="noStrike" spc="-1" dirty="0" err="1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um</a:t>
                      </a:r>
                      <a:r>
                        <a:rPr lang="it-IT" sz="1200" b="0" strike="noStrike" spc="-1" dirty="0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 15 </a:t>
                      </a:r>
                      <a:r>
                        <a:rPr lang="it-IT" sz="1200" b="0" strike="noStrike" spc="-1" dirty="0" err="1">
                          <a:solidFill>
                            <a:schemeClr val="dk1"/>
                          </a:solidFill>
                          <a:latin typeface="Calibri"/>
                          <a:ea typeface="DejaVu Sans"/>
                        </a:rPr>
                        <a:t>Minuten</a:t>
                      </a:r>
                      <a:endParaRPr lang="it-IT" sz="1200" b="0" strike="noStrike" spc="-1" dirty="0">
                        <a:solidFill>
                          <a:schemeClr val="dk1"/>
                        </a:solidFill>
                        <a:latin typeface="Calibri"/>
                        <a:ea typeface="DejaVu Sans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</a:rPr>
                        <a:t>Riduzione tempo di percorrenza di 15 minuti</a:t>
                      </a:r>
                      <a:endParaRPr lang="it-IT" sz="12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2" name="Right Arrow 3"/>
          <p:cNvSpPr/>
          <p:nvPr/>
        </p:nvSpPr>
        <p:spPr>
          <a:xfrm rot="5400000">
            <a:off x="2384640" y="3374271"/>
            <a:ext cx="199080" cy="238320"/>
          </a:xfrm>
          <a:prstGeom prst="rightArrow">
            <a:avLst>
              <a:gd name="adj1" fmla="val 80022"/>
              <a:gd name="adj2" fmla="val 125209"/>
            </a:avLst>
          </a:prstGeom>
          <a:solidFill>
            <a:schemeClr val="tx2"/>
          </a:solidFill>
          <a:ln w="15875">
            <a:solidFill>
              <a:srgbClr val="DC00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32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graphicFrame>
        <p:nvGraphicFramePr>
          <p:cNvPr id="123" name="Tabella 55"/>
          <p:cNvGraphicFramePr/>
          <p:nvPr>
            <p:extLst>
              <p:ext uri="{D42A27DB-BD31-4B8C-83A1-F6EECF244321}">
                <p14:modId xmlns:p14="http://schemas.microsoft.com/office/powerpoint/2010/main" val="3683500342"/>
              </p:ext>
            </p:extLst>
          </p:nvPr>
        </p:nvGraphicFramePr>
        <p:xfrm>
          <a:off x="5117040" y="1024060"/>
          <a:ext cx="2710440" cy="518160"/>
        </p:xfrm>
        <a:graphic>
          <a:graphicData uri="http://schemas.openxmlformats.org/drawingml/2006/table">
            <a:tbl>
              <a:tblPr/>
              <a:tblGrid>
                <a:gridCol w="271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chemeClr val="lt1"/>
                          </a:solidFill>
                          <a:latin typeface="Calibri"/>
                          <a:ea typeface="DejaVu Sans"/>
                        </a:rPr>
                        <a:t>AUFTRAGNEHMER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</a:rPr>
                        <a:t>APPALTATORE</a:t>
                      </a:r>
                      <a:endParaRPr lang="it-IT" sz="1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A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Tabella 55"/>
          <p:cNvGraphicFramePr/>
          <p:nvPr>
            <p:extLst>
              <p:ext uri="{D42A27DB-BD31-4B8C-83A1-F6EECF244321}">
                <p14:modId xmlns:p14="http://schemas.microsoft.com/office/powerpoint/2010/main" val="3971016492"/>
              </p:ext>
            </p:extLst>
          </p:nvPr>
        </p:nvGraphicFramePr>
        <p:xfrm>
          <a:off x="8449920" y="1065960"/>
          <a:ext cx="2710440" cy="518160"/>
        </p:xfrm>
        <a:graphic>
          <a:graphicData uri="http://schemas.openxmlformats.org/drawingml/2006/table">
            <a:tbl>
              <a:tblPr/>
              <a:tblGrid>
                <a:gridCol w="271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9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chemeClr val="lt1"/>
                          </a:solidFill>
                          <a:latin typeface="Calibri"/>
                          <a:ea typeface="DejaVu Sans"/>
                        </a:rPr>
                        <a:t>ÖRTLICHE BAUAUFSICHT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400" b="1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/>
                        </a:rPr>
                        <a:t>DIREZIONE LAVORI</a:t>
                      </a:r>
                      <a:endParaRPr lang="it-IT" sz="1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A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5" name="Immagine 19"/>
          <p:cNvPicPr/>
          <p:nvPr/>
        </p:nvPicPr>
        <p:blipFill>
          <a:blip r:embed="rId3"/>
          <a:srcRect t="22683" b="15100"/>
          <a:stretch/>
        </p:blipFill>
        <p:spPr>
          <a:xfrm>
            <a:off x="8449920" y="1709847"/>
            <a:ext cx="2710080" cy="983160"/>
          </a:xfrm>
          <a:prstGeom prst="rect">
            <a:avLst/>
          </a:prstGeom>
          <a:ln w="0">
            <a:noFill/>
          </a:ln>
        </p:spPr>
      </p:pic>
      <p:pic>
        <p:nvPicPr>
          <p:cNvPr id="126" name="Immagine 5"/>
          <p:cNvPicPr/>
          <p:nvPr/>
        </p:nvPicPr>
        <p:blipFill>
          <a:blip r:embed="rId4"/>
          <a:stretch/>
        </p:blipFill>
        <p:spPr>
          <a:xfrm>
            <a:off x="5117040" y="1844847"/>
            <a:ext cx="2691360" cy="712800"/>
          </a:xfrm>
          <a:prstGeom prst="rect">
            <a:avLst/>
          </a:prstGeom>
          <a:ln w="0">
            <a:noFill/>
          </a:ln>
        </p:spPr>
      </p:pic>
      <p:pic>
        <p:nvPicPr>
          <p:cNvPr id="127" name="Immagine 4"/>
          <p:cNvPicPr/>
          <p:nvPr/>
        </p:nvPicPr>
        <p:blipFill>
          <a:blip r:embed="rId5"/>
          <a:srcRect l="15363" r="16989"/>
          <a:stretch/>
        </p:blipFill>
        <p:spPr>
          <a:xfrm>
            <a:off x="4549320" y="3072087"/>
            <a:ext cx="7033680" cy="299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magine 10" descr="Immagine che contiene testo, schermata, Carattere, logo&#10;&#10;Descrizione generata automaticamente"/>
          <p:cNvPicPr/>
          <p:nvPr/>
        </p:nvPicPr>
        <p:blipFill>
          <a:blip r:embed="rId2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29" name="Immagine 1"/>
          <p:cNvPicPr/>
          <p:nvPr/>
        </p:nvPicPr>
        <p:blipFill>
          <a:blip r:embed="rId3"/>
          <a:stretch/>
        </p:blipFill>
        <p:spPr>
          <a:xfrm>
            <a:off x="123840" y="1779480"/>
            <a:ext cx="11459160" cy="3297960"/>
          </a:xfrm>
          <a:prstGeom prst="rect">
            <a:avLst/>
          </a:prstGeom>
          <a:ln w="0">
            <a:noFill/>
          </a:ln>
        </p:spPr>
      </p:pic>
      <p:sp>
        <p:nvSpPr>
          <p:cNvPr id="130" name="TextBox 46"/>
          <p:cNvSpPr/>
          <p:nvPr/>
        </p:nvSpPr>
        <p:spPr>
          <a:xfrm>
            <a:off x="1910880" y="1213190"/>
            <a:ext cx="1184040" cy="534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OC00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Stützmauer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A22</a:t>
            </a:r>
          </a:p>
          <a:p>
            <a:pPr algn="ctr">
              <a:lnSpc>
                <a:spcPct val="80000"/>
              </a:lnSpc>
            </a:pP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</a:rPr>
              <a:t>Muro</a:t>
            </a:r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 A22</a:t>
            </a:r>
            <a:endParaRPr lang="it-IT" sz="1200" b="0" strike="noStrike" spc="-1" dirty="0">
              <a:solidFill>
                <a:schemeClr val="bg1">
                  <a:lumMod val="75000"/>
                </a:schemeClr>
              </a:solidFill>
              <a:latin typeface="Arial"/>
            </a:endParaRPr>
          </a:p>
        </p:txBody>
      </p:sp>
      <p:cxnSp>
        <p:nvCxnSpPr>
          <p:cNvPr id="131" name="Connettore diritto 5"/>
          <p:cNvCxnSpPr>
            <a:cxnSpLocks/>
            <a:endCxn id="130" idx="2"/>
          </p:cNvCxnSpPr>
          <p:nvPr/>
        </p:nvCxnSpPr>
        <p:spPr>
          <a:xfrm flipH="1" flipV="1">
            <a:off x="2502900" y="1747267"/>
            <a:ext cx="176220" cy="1429733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sp>
        <p:nvSpPr>
          <p:cNvPr id="132" name="TextBox 46"/>
          <p:cNvSpPr/>
          <p:nvPr/>
        </p:nvSpPr>
        <p:spPr>
          <a:xfrm>
            <a:off x="2908800" y="5230077"/>
            <a:ext cx="1482840" cy="1125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IN01</a:t>
            </a:r>
            <a:endParaRPr lang="it-IT" sz="1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hydraulische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Schachtverlängerung</a:t>
            </a:r>
            <a:endParaRPr lang="en-US" sz="1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80000"/>
              </a:lnSpc>
            </a:pP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  <a:ea typeface="DejaVu Sans"/>
              </a:rPr>
              <a:t>Estensione</a:t>
            </a:r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latin typeface="Calibri"/>
                <a:ea typeface="DejaVu Sans"/>
              </a:rPr>
              <a:t> </a:t>
            </a: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  <a:ea typeface="DejaVu Sans"/>
              </a:rPr>
              <a:t>tombino</a:t>
            </a:r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latin typeface="Calibri"/>
                <a:ea typeface="DejaVu Sans"/>
              </a:rPr>
              <a:t> </a:t>
            </a: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  <a:ea typeface="DejaVu Sans"/>
              </a:rPr>
              <a:t>idraulico</a:t>
            </a:r>
            <a:endParaRPr lang="en-US" sz="1200" b="0" strike="noStrike" spc="-1" dirty="0">
              <a:solidFill>
                <a:schemeClr val="bg1">
                  <a:lumMod val="75000"/>
                </a:schemeClr>
              </a:solidFill>
              <a:latin typeface="Calibri"/>
              <a:ea typeface="DejaVu Sans"/>
            </a:endParaRPr>
          </a:p>
          <a:p>
            <a:pPr algn="ctr">
              <a:lnSpc>
                <a:spcPct val="80000"/>
              </a:lnSpc>
            </a:pPr>
            <a:endParaRPr lang="en-US" sz="1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80000"/>
              </a:lnSpc>
            </a:pPr>
            <a:endParaRPr lang="it-IT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3" name="Connettore diritto 7"/>
          <p:cNvCxnSpPr/>
          <p:nvPr/>
        </p:nvCxnSpPr>
        <p:spPr>
          <a:xfrm>
            <a:off x="3762360" y="3429000"/>
            <a:ext cx="27360" cy="1916280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sp>
        <p:nvSpPr>
          <p:cNvPr id="134" name="TextBox 46"/>
          <p:cNvSpPr/>
          <p:nvPr/>
        </p:nvSpPr>
        <p:spPr>
          <a:xfrm>
            <a:off x="4406400" y="824358"/>
            <a:ext cx="1688760" cy="8320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SL01</a:t>
            </a:r>
            <a:endParaRPr lang="it-IT" sz="1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Erweiterung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der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Bahnhofsunterführung</a:t>
            </a:r>
            <a:endParaRPr lang="en-US" sz="1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80000"/>
              </a:lnSpc>
            </a:pP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</a:rPr>
              <a:t>Prolungamento</a:t>
            </a:r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</a:rPr>
              <a:t>sottopasso</a:t>
            </a:r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 di </a:t>
            </a: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</a:rPr>
              <a:t>stazione</a:t>
            </a:r>
            <a:endParaRPr lang="it-IT" sz="1200" b="0" strike="noStrike" spc="-1" dirty="0">
              <a:solidFill>
                <a:schemeClr val="bg1">
                  <a:lumMod val="75000"/>
                </a:schemeClr>
              </a:solidFill>
              <a:latin typeface="Arial"/>
            </a:endParaRPr>
          </a:p>
        </p:txBody>
      </p:sp>
      <p:cxnSp>
        <p:nvCxnSpPr>
          <p:cNvPr id="135" name="Connettore diritto 9"/>
          <p:cNvCxnSpPr/>
          <p:nvPr/>
        </p:nvCxnSpPr>
        <p:spPr>
          <a:xfrm flipV="1">
            <a:off x="5026320" y="1600200"/>
            <a:ext cx="720" cy="1829520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sp>
        <p:nvSpPr>
          <p:cNvPr id="136" name="TextBox 46"/>
          <p:cNvSpPr/>
          <p:nvPr/>
        </p:nvSpPr>
        <p:spPr>
          <a:xfrm>
            <a:off x="4892040" y="5376691"/>
            <a:ext cx="2043748" cy="5365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SL02</a:t>
            </a:r>
            <a:endParaRPr lang="it-IT" sz="1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it-IT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Neue</a:t>
            </a:r>
            <a:r>
              <a:rPr lang="it-IT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Bahnhofsunterführung</a:t>
            </a:r>
            <a:endParaRPr lang="it-IT" sz="1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80000"/>
              </a:lnSpc>
            </a:pPr>
            <a:r>
              <a:rPr lang="it-IT" sz="1200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Nuovo sottopasso di stazione</a:t>
            </a:r>
            <a:endParaRPr lang="it-IT" sz="1200" b="0" strike="noStrike" spc="-1" dirty="0">
              <a:solidFill>
                <a:schemeClr val="bg1">
                  <a:lumMod val="75000"/>
                </a:schemeClr>
              </a:solidFill>
              <a:latin typeface="Arial"/>
            </a:endParaRPr>
          </a:p>
        </p:txBody>
      </p:sp>
      <p:cxnSp>
        <p:nvCxnSpPr>
          <p:cNvPr id="137" name="Connettore diritto 13"/>
          <p:cNvCxnSpPr>
            <a:cxnSpLocks/>
            <a:endCxn id="136" idx="0"/>
          </p:cNvCxnSpPr>
          <p:nvPr/>
        </p:nvCxnSpPr>
        <p:spPr>
          <a:xfrm flipH="1">
            <a:off x="5913914" y="3429000"/>
            <a:ext cx="268726" cy="1947691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sp>
        <p:nvSpPr>
          <p:cNvPr id="138" name="TextBox 46"/>
          <p:cNvSpPr/>
          <p:nvPr/>
        </p:nvSpPr>
        <p:spPr>
          <a:xfrm>
            <a:off x="7147800" y="737238"/>
            <a:ext cx="2052360" cy="8320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SL03</a:t>
            </a:r>
            <a:endParaRPr lang="it-IT" sz="1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Erweiterung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unter</a:t>
            </a:r>
            <a:endParaRPr lang="it-IT" sz="1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dem Rad-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Fußgängerweg</a:t>
            </a:r>
            <a:endParaRPr lang="en-US" sz="1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80000"/>
              </a:lnSpc>
            </a:pP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</a:rPr>
              <a:t>Prolungamento</a:t>
            </a:r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</a:rPr>
              <a:t>sottopasso</a:t>
            </a:r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1200" spc="-1" dirty="0" err="1">
                <a:solidFill>
                  <a:schemeClr val="bg1">
                    <a:lumMod val="75000"/>
                  </a:schemeClr>
                </a:solidFill>
                <a:latin typeface="Calibri"/>
              </a:rPr>
              <a:t>ciclopedonale</a:t>
            </a:r>
            <a:endParaRPr lang="it-IT" sz="1200" b="0" strike="noStrike" spc="-1" dirty="0">
              <a:solidFill>
                <a:schemeClr val="bg1">
                  <a:lumMod val="75000"/>
                </a:schemeClr>
              </a:solidFill>
              <a:latin typeface="Arial"/>
            </a:endParaRPr>
          </a:p>
        </p:txBody>
      </p:sp>
      <p:cxnSp>
        <p:nvCxnSpPr>
          <p:cNvPr id="139" name="Connettore diritto 15"/>
          <p:cNvCxnSpPr/>
          <p:nvPr/>
        </p:nvCxnSpPr>
        <p:spPr>
          <a:xfrm flipH="1" flipV="1">
            <a:off x="8142480" y="1513080"/>
            <a:ext cx="12600" cy="2026080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sp>
        <p:nvSpPr>
          <p:cNvPr id="140" name="TextBox 46"/>
          <p:cNvSpPr/>
          <p:nvPr/>
        </p:nvSpPr>
        <p:spPr>
          <a:xfrm>
            <a:off x="7704914" y="5317765"/>
            <a:ext cx="1578286" cy="6843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Lärmschutzwand</a:t>
            </a:r>
            <a:r>
              <a:rPr lang="it-IT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(West –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Ost</a:t>
            </a:r>
            <a:r>
              <a:rPr lang="it-IT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it-IT" sz="1200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Barriera antirumore</a:t>
            </a:r>
          </a:p>
          <a:p>
            <a:pPr algn="ctr">
              <a:lnSpc>
                <a:spcPct val="80000"/>
              </a:lnSpc>
            </a:pPr>
            <a:r>
              <a:rPr lang="it-IT" sz="1200" b="0" strike="noStrike" spc="-1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(Ovest-Est)</a:t>
            </a:r>
            <a:endParaRPr lang="it-IT" sz="1200" b="0" strike="noStrike" spc="-1" dirty="0">
              <a:solidFill>
                <a:schemeClr val="bg1">
                  <a:lumMod val="75000"/>
                </a:schemeClr>
              </a:solidFill>
              <a:latin typeface="Arial"/>
            </a:endParaRPr>
          </a:p>
        </p:txBody>
      </p:sp>
      <p:cxnSp>
        <p:nvCxnSpPr>
          <p:cNvPr id="141" name="Connettore diritto 18"/>
          <p:cNvCxnSpPr/>
          <p:nvPr/>
        </p:nvCxnSpPr>
        <p:spPr>
          <a:xfrm>
            <a:off x="8610480" y="3538440"/>
            <a:ext cx="720" cy="1837440"/>
          </a:xfrm>
          <a:prstGeom prst="straightConnector1">
            <a:avLst/>
          </a:prstGeom>
          <a:ln w="12700">
            <a:solidFill>
              <a:srgbClr val="DC002E"/>
            </a:solidFill>
            <a:round/>
            <a:headEnd type="oval" w="lg" len="lg"/>
          </a:ln>
        </p:spPr>
      </p:cxnSp>
      <p:sp>
        <p:nvSpPr>
          <p:cNvPr id="4" name="Titolo 1">
            <a:extLst>
              <a:ext uri="{FF2B5EF4-FFF2-40B4-BE49-F238E27FC236}">
                <a16:creationId xmlns:a16="http://schemas.microsoft.com/office/drawing/2014/main" id="{62B242E1-8A1F-EE80-F1B8-1F8CDDB31BC7}"/>
              </a:ext>
            </a:extLst>
          </p:cNvPr>
          <p:cNvSpPr/>
          <p:nvPr/>
        </p:nvSpPr>
        <p:spPr>
          <a:xfrm>
            <a:off x="325994" y="37833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AAAC853-2F0E-45A2-5A64-C3D3F886C117}"/>
              </a:ext>
            </a:extLst>
          </p:cNvPr>
          <p:cNvSpPr/>
          <p:nvPr/>
        </p:nvSpPr>
        <p:spPr>
          <a:xfrm>
            <a:off x="325994" y="584033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</a:t>
            </a:r>
            <a:endParaRPr lang="it-IT" b="0" strike="noStrike" spc="-1" dirty="0">
              <a:solidFill>
                <a:srgbClr val="77F9BE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magine 2"/>
          <p:cNvPicPr/>
          <p:nvPr/>
        </p:nvPicPr>
        <p:blipFill>
          <a:blip r:embed="rId2"/>
          <a:stretch/>
        </p:blipFill>
        <p:spPr>
          <a:xfrm>
            <a:off x="123840" y="1779480"/>
            <a:ext cx="11446920" cy="3294360"/>
          </a:xfrm>
          <a:prstGeom prst="rect">
            <a:avLst/>
          </a:prstGeom>
          <a:ln w="0">
            <a:noFill/>
          </a:ln>
        </p:spPr>
      </p:pic>
      <p:pic>
        <p:nvPicPr>
          <p:cNvPr id="145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FE0E38B8-86D9-9EB6-6163-05D910F57589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7186D5C-0194-1297-3A98-13EA95BC5AF5}"/>
              </a:ext>
            </a:extLst>
          </p:cNvPr>
          <p:cNvSpPr/>
          <p:nvPr/>
        </p:nvSpPr>
        <p:spPr>
          <a:xfrm>
            <a:off x="394920" y="791418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de-DE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Neue Gleise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Nuovi Binari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magine 1"/>
          <p:cNvPicPr/>
          <p:nvPr/>
        </p:nvPicPr>
        <p:blipFill>
          <a:blip r:embed="rId2"/>
          <a:stretch/>
        </p:blipFill>
        <p:spPr>
          <a:xfrm>
            <a:off x="123840" y="1779480"/>
            <a:ext cx="11446920" cy="3294360"/>
          </a:xfrm>
          <a:prstGeom prst="rect">
            <a:avLst/>
          </a:prstGeom>
          <a:ln w="0">
            <a:noFill/>
          </a:ln>
        </p:spPr>
      </p:pic>
      <p:sp>
        <p:nvSpPr>
          <p:cNvPr id="149" name="Ovale 3"/>
          <p:cNvSpPr/>
          <p:nvPr/>
        </p:nvSpPr>
        <p:spPr>
          <a:xfrm>
            <a:off x="1801800" y="2981880"/>
            <a:ext cx="2208240" cy="584640"/>
          </a:xfrm>
          <a:prstGeom prst="ellipse">
            <a:avLst/>
          </a:prstGeom>
          <a:noFill/>
          <a:ln w="57150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50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53" name="Immagine 6"/>
          <p:cNvPicPr/>
          <p:nvPr/>
        </p:nvPicPr>
        <p:blipFill>
          <a:blip r:embed="rId4"/>
          <a:stretch/>
        </p:blipFill>
        <p:spPr>
          <a:xfrm>
            <a:off x="5366880" y="4668840"/>
            <a:ext cx="5406120" cy="2016720"/>
          </a:xfrm>
          <a:prstGeom prst="rect">
            <a:avLst/>
          </a:prstGeom>
          <a:ln w="0">
            <a:noFill/>
          </a:ln>
        </p:spPr>
      </p:pic>
      <p:pic>
        <p:nvPicPr>
          <p:cNvPr id="154" name="Immagine 8"/>
          <p:cNvPicPr/>
          <p:nvPr/>
        </p:nvPicPr>
        <p:blipFill>
          <a:blip r:embed="rId5"/>
          <a:stretch/>
        </p:blipFill>
        <p:spPr>
          <a:xfrm rot="5400000">
            <a:off x="786600" y="2107080"/>
            <a:ext cx="4744800" cy="408816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72D7BE5-27B9-3318-94DB-F254A4E2F9D8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BA339D-2A18-37C4-FC7F-0DCD87F0EBB9}"/>
              </a:ext>
            </a:extLst>
          </p:cNvPr>
          <p:cNvSpPr/>
          <p:nvPr/>
        </p:nvSpPr>
        <p:spPr>
          <a:xfrm>
            <a:off x="394920" y="719397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en-US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Stützmauer</a:t>
            </a:r>
            <a:r>
              <a:rPr lang="en-US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A22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Muro di sostegno A22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magine 2"/>
          <p:cNvPicPr/>
          <p:nvPr/>
        </p:nvPicPr>
        <p:blipFill>
          <a:blip r:embed="rId2"/>
          <a:stretch/>
        </p:blipFill>
        <p:spPr>
          <a:xfrm>
            <a:off x="136440" y="1781280"/>
            <a:ext cx="11446920" cy="3294360"/>
          </a:xfrm>
          <a:prstGeom prst="rect">
            <a:avLst/>
          </a:prstGeom>
          <a:ln w="0">
            <a:noFill/>
          </a:ln>
        </p:spPr>
      </p:pic>
      <p:pic>
        <p:nvPicPr>
          <p:cNvPr id="156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57" name="Immagine 9"/>
          <p:cNvPicPr/>
          <p:nvPr/>
        </p:nvPicPr>
        <p:blipFill>
          <a:blip r:embed="rId4"/>
          <a:stretch/>
        </p:blipFill>
        <p:spPr>
          <a:xfrm>
            <a:off x="136440" y="1355040"/>
            <a:ext cx="3168000" cy="2376000"/>
          </a:xfrm>
          <a:prstGeom prst="rect">
            <a:avLst/>
          </a:prstGeom>
          <a:ln w="0">
            <a:noFill/>
          </a:ln>
        </p:spPr>
      </p:pic>
      <p:pic>
        <p:nvPicPr>
          <p:cNvPr id="158" name="Immagine 12"/>
          <p:cNvPicPr/>
          <p:nvPr/>
        </p:nvPicPr>
        <p:blipFill>
          <a:blip r:embed="rId5"/>
          <a:stretch/>
        </p:blipFill>
        <p:spPr>
          <a:xfrm>
            <a:off x="7978680" y="1355040"/>
            <a:ext cx="3604320" cy="1981080"/>
          </a:xfrm>
          <a:prstGeom prst="rect">
            <a:avLst/>
          </a:prstGeom>
          <a:ln w="0">
            <a:noFill/>
          </a:ln>
        </p:spPr>
      </p:pic>
      <p:pic>
        <p:nvPicPr>
          <p:cNvPr id="161" name="Immagine 5"/>
          <p:cNvPicPr/>
          <p:nvPr/>
        </p:nvPicPr>
        <p:blipFill>
          <a:blip r:embed="rId6"/>
          <a:stretch/>
        </p:blipFill>
        <p:spPr>
          <a:xfrm>
            <a:off x="3614400" y="4771440"/>
            <a:ext cx="5973120" cy="208584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9226F93-EB8E-C24B-1A5A-C4B5546B0065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C009B3-5E8E-A797-67F1-7F94D2645798}"/>
              </a:ext>
            </a:extLst>
          </p:cNvPr>
          <p:cNvSpPr/>
          <p:nvPr/>
        </p:nvSpPr>
        <p:spPr>
          <a:xfrm>
            <a:off x="394920" y="719397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en-US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Erweiterung</a:t>
            </a:r>
            <a:r>
              <a:rPr lang="en-US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der </a:t>
            </a:r>
            <a:r>
              <a:rPr lang="en-US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Bahnhofsunterführung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Ampliamento sottopasso di stazione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magine 1"/>
          <p:cNvPicPr/>
          <p:nvPr/>
        </p:nvPicPr>
        <p:blipFill>
          <a:blip r:embed="rId2"/>
          <a:stretch/>
        </p:blipFill>
        <p:spPr>
          <a:xfrm>
            <a:off x="136440" y="1781280"/>
            <a:ext cx="11434680" cy="3290760"/>
          </a:xfrm>
          <a:prstGeom prst="rect">
            <a:avLst/>
          </a:prstGeom>
          <a:ln w="0">
            <a:noFill/>
          </a:ln>
        </p:spPr>
      </p:pic>
      <p:pic>
        <p:nvPicPr>
          <p:cNvPr id="163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64" name="Immagine 8"/>
          <p:cNvPicPr/>
          <p:nvPr/>
        </p:nvPicPr>
        <p:blipFill>
          <a:blip r:embed="rId4"/>
          <a:stretch/>
        </p:blipFill>
        <p:spPr>
          <a:xfrm>
            <a:off x="136440" y="1063800"/>
            <a:ext cx="2890080" cy="2142360"/>
          </a:xfrm>
          <a:prstGeom prst="rect">
            <a:avLst/>
          </a:prstGeom>
          <a:ln w="0">
            <a:noFill/>
          </a:ln>
        </p:spPr>
      </p:pic>
      <p:pic>
        <p:nvPicPr>
          <p:cNvPr id="165" name="Immagine 9"/>
          <p:cNvPicPr/>
          <p:nvPr/>
        </p:nvPicPr>
        <p:blipFill>
          <a:blip r:embed="rId5"/>
          <a:stretch/>
        </p:blipFill>
        <p:spPr>
          <a:xfrm>
            <a:off x="2521080" y="5116680"/>
            <a:ext cx="7822080" cy="174060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B7420DF-16A4-657D-F940-D4519213DE3B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6A654A-A1F5-E8E8-DAE0-B1373DCE7168}"/>
              </a:ext>
            </a:extLst>
          </p:cNvPr>
          <p:cNvSpPr/>
          <p:nvPr/>
        </p:nvSpPr>
        <p:spPr>
          <a:xfrm>
            <a:off x="394920" y="638746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en-US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Neue </a:t>
            </a:r>
            <a:r>
              <a:rPr lang="en-US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Bahnhofsunterführung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Nuovo sottopasso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magine 2"/>
          <p:cNvPicPr/>
          <p:nvPr/>
        </p:nvPicPr>
        <p:blipFill>
          <a:blip r:embed="rId2"/>
          <a:stretch/>
        </p:blipFill>
        <p:spPr>
          <a:xfrm>
            <a:off x="136440" y="1781280"/>
            <a:ext cx="11446920" cy="3294360"/>
          </a:xfrm>
          <a:prstGeom prst="rect">
            <a:avLst/>
          </a:prstGeom>
          <a:ln w="0">
            <a:noFill/>
          </a:ln>
        </p:spPr>
      </p:pic>
      <p:pic>
        <p:nvPicPr>
          <p:cNvPr id="169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72" name="Immagine 12"/>
          <p:cNvPicPr/>
          <p:nvPr/>
        </p:nvPicPr>
        <p:blipFill>
          <a:blip r:embed="rId4"/>
          <a:stretch/>
        </p:blipFill>
        <p:spPr>
          <a:xfrm>
            <a:off x="8104320" y="1150920"/>
            <a:ext cx="3466800" cy="2208960"/>
          </a:xfrm>
          <a:prstGeom prst="rect">
            <a:avLst/>
          </a:prstGeom>
          <a:ln w="0">
            <a:noFill/>
          </a:ln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D84A76BB-50A1-AD95-FD23-20996C26EB4D}"/>
              </a:ext>
            </a:extLst>
          </p:cNvPr>
          <p:cNvSpPr/>
          <p:nvPr/>
        </p:nvSpPr>
        <p:spPr>
          <a:xfrm>
            <a:off x="394920" y="719397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en-US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Bahnsteig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Banchina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476E8F53-F9D5-E78A-1756-0114DE8DC6AE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magine 1"/>
          <p:cNvPicPr/>
          <p:nvPr/>
        </p:nvPicPr>
        <p:blipFill>
          <a:blip r:embed="rId2"/>
          <a:stretch/>
        </p:blipFill>
        <p:spPr>
          <a:xfrm>
            <a:off x="136440" y="1781280"/>
            <a:ext cx="11434680" cy="3290760"/>
          </a:xfrm>
          <a:prstGeom prst="rect">
            <a:avLst/>
          </a:prstGeom>
          <a:ln w="0">
            <a:noFill/>
          </a:ln>
        </p:spPr>
      </p:pic>
      <p:pic>
        <p:nvPicPr>
          <p:cNvPr id="174" name="Immagine 10" descr="Immagine che contiene testo, schermata, Carattere, logo&#10;&#10;Descrizione generata automaticamente"/>
          <p:cNvPicPr/>
          <p:nvPr/>
        </p:nvPicPr>
        <p:blipFill>
          <a:blip r:embed="rId3"/>
          <a:srcRect t="25167" b="31202"/>
          <a:stretch/>
        </p:blipFill>
        <p:spPr>
          <a:xfrm>
            <a:off x="7738200" y="0"/>
            <a:ext cx="3961440" cy="551520"/>
          </a:xfrm>
          <a:prstGeom prst="rect">
            <a:avLst/>
          </a:prstGeom>
          <a:ln w="0">
            <a:noFill/>
          </a:ln>
        </p:spPr>
      </p:pic>
      <p:pic>
        <p:nvPicPr>
          <p:cNvPr id="176" name="Immagine 4"/>
          <p:cNvPicPr/>
          <p:nvPr/>
        </p:nvPicPr>
        <p:blipFill>
          <a:blip r:embed="rId4"/>
          <a:stretch/>
        </p:blipFill>
        <p:spPr>
          <a:xfrm>
            <a:off x="8104320" y="1150920"/>
            <a:ext cx="3466800" cy="2208960"/>
          </a:xfrm>
          <a:prstGeom prst="rect">
            <a:avLst/>
          </a:prstGeom>
          <a:ln w="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A55C12-5E3C-19B1-0B28-E8DC7266E4F7}"/>
              </a:ext>
            </a:extLst>
          </p:cNvPr>
          <p:cNvSpPr/>
          <p:nvPr/>
        </p:nvSpPr>
        <p:spPr>
          <a:xfrm>
            <a:off x="394920" y="102452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200" b="1" strike="noStrike" spc="-1" dirty="0" err="1">
                <a:solidFill>
                  <a:srgbClr val="DC002E"/>
                </a:solidFill>
                <a:latin typeface="Calibri"/>
                <a:ea typeface="DejaVu Sans"/>
              </a:rPr>
              <a:t>Gleisanpassung</a:t>
            </a:r>
            <a:r>
              <a:rPr lang="it-IT" sz="2200" b="1" strike="noStrike" spc="-1" dirty="0">
                <a:solidFill>
                  <a:srgbClr val="DC002E"/>
                </a:solidFill>
                <a:latin typeface="Calibri"/>
                <a:ea typeface="DejaVu Sans"/>
              </a:rPr>
              <a:t> in Brixen</a:t>
            </a:r>
          </a:p>
          <a:p>
            <a:pPr>
              <a:lnSpc>
                <a:spcPct val="90000"/>
              </a:lnSpc>
            </a:pPr>
            <a:r>
              <a:rPr lang="it-IT" sz="22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Adeguamento binari a Bressanone</a:t>
            </a:r>
            <a:endParaRPr lang="it-IT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C84585-1386-6D03-A4B0-5C61DECEF77E}"/>
              </a:ext>
            </a:extLst>
          </p:cNvPr>
          <p:cNvSpPr/>
          <p:nvPr/>
        </p:nvSpPr>
        <p:spPr>
          <a:xfrm>
            <a:off x="394920" y="719397"/>
            <a:ext cx="11175840" cy="6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numCol="1" spcCol="0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Projektbeschreibung</a:t>
            </a:r>
            <a:r>
              <a:rPr lang="it-IT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 </a:t>
            </a:r>
            <a:r>
              <a:rPr lang="it-IT" sz="1800" b="1" strike="noStrike" spc="-1" dirty="0">
                <a:solidFill>
                  <a:schemeClr val="accent2"/>
                </a:solidFill>
                <a:latin typeface="Calibri"/>
                <a:ea typeface="DejaVu Sans"/>
              </a:rPr>
              <a:t>- </a:t>
            </a:r>
            <a:r>
              <a:rPr lang="en-US" sz="1800" b="1" strike="noStrike" spc="-1" dirty="0" err="1">
                <a:solidFill>
                  <a:schemeClr val="accent2"/>
                </a:solidFill>
                <a:latin typeface="Calibri"/>
                <a:ea typeface="DejaVu Sans"/>
              </a:rPr>
              <a:t>Bahnsteig</a:t>
            </a:r>
            <a:endParaRPr lang="it-IT" b="1" strike="noStrike" spc="-1" dirty="0">
              <a:solidFill>
                <a:schemeClr val="accent2"/>
              </a:solidFill>
              <a:latin typeface="Calibri"/>
              <a:ea typeface="DejaVu Sans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it-IT" b="1" strike="noStrike" spc="-1" dirty="0">
                <a:solidFill>
                  <a:srgbClr val="77F9BE"/>
                </a:solidFill>
                <a:latin typeface="Calibri"/>
                <a:ea typeface="DejaVu Sans"/>
              </a:rPr>
              <a:t>Descrizione Progetto – Banchina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ver 1 - Proiezio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D78FC15A94D149A06A3FE527DBA7D7" ma:contentTypeVersion="15" ma:contentTypeDescription="Ein neues Dokument erstellen." ma:contentTypeScope="" ma:versionID="6f136fd22cd7160697b0be8a2b309a28">
  <xsd:schema xmlns:xsd="http://www.w3.org/2001/XMLSchema" xmlns:xs="http://www.w3.org/2001/XMLSchema" xmlns:p="http://schemas.microsoft.com/office/2006/metadata/properties" xmlns:ns2="ee3e2839-d985-4c7c-8b6b-736353dd7288" xmlns:ns3="68cfafe9-4f07-4c2c-b42d-8f885482348b" targetNamespace="http://schemas.microsoft.com/office/2006/metadata/properties" ma:root="true" ma:fieldsID="ed45b05eecf0e75595c7ddd252f9b044" ns2:_="" ns3:_="">
    <xsd:import namespace="ee3e2839-d985-4c7c-8b6b-736353dd7288"/>
    <xsd:import namespace="68cfafe9-4f07-4c2c-b42d-8f88548234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e2839-d985-4c7c-8b6b-736353dd72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91094ef3-0b19-4655-bb68-4b207c110c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fafe9-4f07-4c2c-b42d-8f885482348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2942fae-db21-4dd3-91d0-6ea63b2db6de}" ma:internalName="TaxCatchAll" ma:showField="CatchAllData" ma:web="68cfafe9-4f07-4c2c-b42d-8f88548234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3e2839-d985-4c7c-8b6b-736353dd7288">
      <Terms xmlns="http://schemas.microsoft.com/office/infopath/2007/PartnerControls"/>
    </lcf76f155ced4ddcb4097134ff3c332f>
    <TaxCatchAll xmlns="68cfafe9-4f07-4c2c-b42d-8f885482348b" xsi:nil="true"/>
  </documentManagement>
</p:properties>
</file>

<file path=customXml/itemProps1.xml><?xml version="1.0" encoding="utf-8"?>
<ds:datastoreItem xmlns:ds="http://schemas.openxmlformats.org/officeDocument/2006/customXml" ds:itemID="{47A6895C-1AF2-4394-842A-391C936B02D4}"/>
</file>

<file path=customXml/itemProps2.xml><?xml version="1.0" encoding="utf-8"?>
<ds:datastoreItem xmlns:ds="http://schemas.openxmlformats.org/officeDocument/2006/customXml" ds:itemID="{5D53B12D-A18B-4E10-9B1E-35CB10EE18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508E7B-9EAE-44BF-8647-EE8EED67A74B}">
  <ds:schemaRefs>
    <ds:schemaRef ds:uri="http://schemas.microsoft.com/office/2006/metadata/properties"/>
    <ds:schemaRef ds:uri="http://schemas.microsoft.com/office/infopath/2007/PartnerControls"/>
    <ds:schemaRef ds:uri="ee3e2839-d985-4c7c-8b6b-736353dd7288"/>
    <ds:schemaRef ds:uri="68cfafe9-4f07-4c2c-b42d-8f885482348b"/>
    <ds:schemaRef ds:uri="7b21a81e-8e89-417a-8c36-5758ffd6cc46"/>
    <ds:schemaRef ds:uri="eb18efcb-c3c6-4c5a-a759-b0581e19b5b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415</Words>
  <Application>Microsoft Office PowerPoint</Application>
  <PresentationFormat>Widescreen</PresentationFormat>
  <Paragraphs>115</Paragraphs>
  <Slides>18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Wingdings</vt:lpstr>
      <vt:lpstr>1_Cover 1 - Proiezione</vt:lpstr>
      <vt:lpstr>Master Presentazione FSI</vt:lpstr>
      <vt:lpstr>Gleisanpassung in Brixen Adeguamento binari a Bressanone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Vielen Dank für die Aufmerksamkeit 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Windows User</dc:creator>
  <dc:description/>
  <cp:lastModifiedBy>SORBELLO ROSARIO</cp:lastModifiedBy>
  <cp:revision>600</cp:revision>
  <cp:lastPrinted>2023-05-29T07:50:32Z</cp:lastPrinted>
  <dcterms:created xsi:type="dcterms:W3CDTF">2018-02-19T10:27:02Z</dcterms:created>
  <dcterms:modified xsi:type="dcterms:W3CDTF">2024-11-28T14:32:11Z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0x01010043D78FC15A94D149A06A3FE527DBA7D7</vt:lpwstr>
  </property>
  <property fmtid="{D5CDD505-2E9C-101B-9397-08002B2CF9AE}" pid="3" name="MSIP_Label_eb610926-b11d-4bd1-8654-6c75deb69a31_ActionId">
    <vt:lpwstr>04637c3e-a796-409b-996b-920eaed4d44b</vt:lpwstr>
  </property>
  <property fmtid="{D5CDD505-2E9C-101B-9397-08002B2CF9AE}" pid="4" name="MSIP_Label_eb610926-b11d-4bd1-8654-6c75deb69a31_ContentBits">
    <vt:lpwstr>0</vt:lpwstr>
  </property>
  <property fmtid="{D5CDD505-2E9C-101B-9397-08002B2CF9AE}" pid="5" name="MSIP_Label_eb610926-b11d-4bd1-8654-6c75deb69a31_Enabled">
    <vt:lpwstr>true</vt:lpwstr>
  </property>
  <property fmtid="{D5CDD505-2E9C-101B-9397-08002B2CF9AE}" pid="6" name="MSIP_Label_eb610926-b11d-4bd1-8654-6c75deb69a31_Method">
    <vt:lpwstr>Privileged</vt:lpwstr>
  </property>
  <property fmtid="{D5CDD505-2E9C-101B-9397-08002B2CF9AE}" pid="7" name="MSIP_Label_eb610926-b11d-4bd1-8654-6c75deb69a31_Name">
    <vt:lpwstr>Public without footer</vt:lpwstr>
  </property>
  <property fmtid="{D5CDD505-2E9C-101B-9397-08002B2CF9AE}" pid="8" name="MSIP_Label_eb610926-b11d-4bd1-8654-6c75deb69a31_SetDate">
    <vt:lpwstr>2024-06-17T15:29:55Z</vt:lpwstr>
  </property>
  <property fmtid="{D5CDD505-2E9C-101B-9397-08002B2CF9AE}" pid="9" name="MSIP_Label_eb610926-b11d-4bd1-8654-6c75deb69a31_SiteId">
    <vt:lpwstr>4c8a6547-459a-4b75-a3dc-f66efe3e9c4e</vt:lpwstr>
  </property>
  <property fmtid="{D5CDD505-2E9C-101B-9397-08002B2CF9AE}" pid="10" name="MediaServiceImageTags">
    <vt:lpwstr/>
  </property>
  <property fmtid="{D5CDD505-2E9C-101B-9397-08002B2CF9AE}" pid="11" name="Notes">
    <vt:i4>3</vt:i4>
  </property>
  <property fmtid="{D5CDD505-2E9C-101B-9397-08002B2CF9AE}" pid="12" name="PresentationFormat">
    <vt:lpwstr>Breitbild</vt:lpwstr>
  </property>
  <property fmtid="{D5CDD505-2E9C-101B-9397-08002B2CF9AE}" pid="13" name="Slides">
    <vt:i4>18</vt:i4>
  </property>
</Properties>
</file>